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Lst>
  <p:sldIdLst>
    <p:sldId id="256" r:id="rId2"/>
    <p:sldId id="1661" r:id="rId3"/>
    <p:sldId id="1659" r:id="rId4"/>
    <p:sldId id="1657" r:id="rId5"/>
    <p:sldId id="16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AF61"/>
    <a:srgbClr val="F6B976"/>
    <a:srgbClr val="F08D22"/>
    <a:srgbClr val="FDDBA9"/>
    <a:srgbClr val="99D6CB"/>
    <a:srgbClr val="5ABAA7"/>
    <a:srgbClr val="1A967C"/>
    <a:srgbClr val="3AA7DD"/>
    <a:srgbClr val="267DBA"/>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6" autoAdjust="0"/>
    <p:restoredTop sz="94660"/>
  </p:normalViewPr>
  <p:slideViewPr>
    <p:cSldViewPr snapToGrid="0">
      <p:cViewPr varScale="1">
        <p:scale>
          <a:sx n="160" d="100"/>
          <a:sy n="160" d="100"/>
        </p:scale>
        <p:origin x="108" y="3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rgbClr val="FFF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59823-83F8-40F1-9956-0048B3C025D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88AD5EE-6F98-477A-A6E7-70B582D2FB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cxnSp>
        <p:nvCxnSpPr>
          <p:cNvPr id="4" name="Straight Connector 3">
            <a:extLst>
              <a:ext uri="{FF2B5EF4-FFF2-40B4-BE49-F238E27FC236}">
                <a16:creationId xmlns:a16="http://schemas.microsoft.com/office/drawing/2014/main" id="{0BAD6EBA-82C5-4B8A-8812-8741B883880D}"/>
              </a:ext>
            </a:extLst>
          </p:cNvPr>
          <p:cNvCxnSpPr/>
          <p:nvPr userDrawn="1"/>
        </p:nvCxnSpPr>
        <p:spPr>
          <a:xfrm>
            <a:off x="960075" y="4502719"/>
            <a:ext cx="12192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34E977FE-DE7E-4BDD-9284-EBA5E6A533ED}"/>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srgbClr val="6E7378"/>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7818140"/>
      </p:ext>
    </p:extLst>
  </p:cSld>
  <p:clrMapOvr>
    <a:masterClrMapping/>
  </p:clrMapOvr>
  <p:transition spd="slow" advClick="0" advTm="3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778937" y="656028"/>
            <a:ext cx="10604499" cy="511013"/>
          </a:xfrm>
          <a:prstGeom prst="rect">
            <a:avLst/>
          </a:prstGeom>
        </p:spPr>
        <p:txBody>
          <a:bodyPr lIns="0" tIns="0" rIns="0" bIns="0"/>
          <a:lstStyle>
            <a:lvl1pPr marL="0" indent="0" algn="l">
              <a:lnSpc>
                <a:spcPct val="100000"/>
              </a:lnSpc>
              <a:spcBef>
                <a:spcPts val="0"/>
              </a:spcBef>
              <a:buNone/>
              <a:defRPr sz="2900" b="0" cap="all" spc="67" baseline="0">
                <a:solidFill>
                  <a:schemeClr val="accent1"/>
                </a:solidFill>
                <a:latin typeface="+mn-lt"/>
                <a:ea typeface="Calibri" panose="020F0502020204030204" pitchFamily="34" charset="0"/>
                <a:cs typeface="Calibri" panose="020F0502020204030204" pitchFamily="34" charset="0"/>
              </a:defRPr>
            </a:lvl1pPr>
          </a:lstStyle>
          <a:p>
            <a:pPr lvl="0"/>
            <a:r>
              <a:rPr lang="en-US" dirty="0"/>
              <a:t>Edit Master text styles</a:t>
            </a:r>
          </a:p>
        </p:txBody>
      </p:sp>
      <p:sp>
        <p:nvSpPr>
          <p:cNvPr id="3" name="Text Placeholder 9"/>
          <p:cNvSpPr>
            <a:spLocks noGrp="1"/>
          </p:cNvSpPr>
          <p:nvPr>
            <p:ph type="body" sz="quarter" idx="11"/>
          </p:nvPr>
        </p:nvSpPr>
        <p:spPr>
          <a:xfrm>
            <a:off x="778937" y="1167041"/>
            <a:ext cx="10604499" cy="188459"/>
          </a:xfrm>
          <a:prstGeom prst="rect">
            <a:avLst/>
          </a:prstGeom>
        </p:spPr>
        <p:txBody>
          <a:bodyPr lIns="0" tIns="0" rIns="0" bIns="0"/>
          <a:lstStyle>
            <a:lvl1pPr marL="0" indent="0" algn="l">
              <a:lnSpc>
                <a:spcPts val="1600"/>
              </a:lnSpc>
              <a:spcBef>
                <a:spcPts val="0"/>
              </a:spcBef>
              <a:buNone/>
              <a:defRPr sz="1200" b="0" cap="none" spc="0" baseline="0">
                <a:solidFill>
                  <a:schemeClr val="accent4"/>
                </a:solidFill>
                <a:latin typeface="+mn-lt"/>
                <a:ea typeface="Calibri" panose="020F0502020204030204" pitchFamily="34" charset="0"/>
                <a:cs typeface="Calibri" panose="020F0502020204030204" pitchFamily="34" charset="0"/>
              </a:defRPr>
            </a:lvl1pPr>
          </a:lstStyle>
          <a:p>
            <a:pPr lvl="0"/>
            <a:r>
              <a:rPr lang="en-US" dirty="0"/>
              <a:t>Edit Master text styles</a:t>
            </a:r>
          </a:p>
        </p:txBody>
      </p:sp>
      <p:cxnSp>
        <p:nvCxnSpPr>
          <p:cNvPr id="5" name="Straight Connector 4"/>
          <p:cNvCxnSpPr/>
          <p:nvPr userDrawn="1"/>
        </p:nvCxnSpPr>
        <p:spPr>
          <a:xfrm>
            <a:off x="791633" y="544329"/>
            <a:ext cx="12192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srgbClr val="6E7378"/>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Calibri" panose="020F0502020204030204"/>
              <a:ea typeface="+mn-ea"/>
              <a:cs typeface="+mn-cs"/>
            </a:endParaRPr>
          </a:p>
        </p:txBody>
      </p:sp>
      <p:sp>
        <p:nvSpPr>
          <p:cNvPr id="23" name="TextBox 22"/>
          <p:cNvSpPr txBox="1"/>
          <p:nvPr userDrawn="1"/>
        </p:nvSpPr>
        <p:spPr>
          <a:xfrm>
            <a:off x="10585906" y="6449524"/>
            <a:ext cx="275991" cy="169277"/>
          </a:xfrm>
          <a:prstGeom prst="rect">
            <a:avLst/>
          </a:prstGeom>
          <a:noFill/>
        </p:spPr>
        <p:txBody>
          <a:bodyPr wrap="square" lIns="0" tIns="0" rIns="0" bIns="0" rtlCol="0">
            <a:spAutoFit/>
          </a:bodyPr>
          <a:lstStyle/>
          <a:p>
            <a:pPr marL="0" marR="0" lvl="0" indent="0" algn="r" defTabSz="914218" rtl="0" eaLnBrk="1" fontAlgn="auto" latinLnBrk="0" hangingPunct="1">
              <a:lnSpc>
                <a:spcPct val="100000"/>
              </a:lnSpc>
              <a:spcBef>
                <a:spcPts val="0"/>
              </a:spcBef>
              <a:spcAft>
                <a:spcPts val="0"/>
              </a:spcAft>
              <a:buClrTx/>
              <a:buSzTx/>
              <a:buFontTx/>
              <a:buNone/>
              <a:tabLst/>
              <a:defRPr/>
            </a:pPr>
            <a:fld id="{27692F5A-FC14-4E83-B4CC-18F6C2D780A4}" type="slidenum">
              <a:rPr kumimoji="0" lang="en-US" sz="1100" b="0" i="0" u="none" strike="noStrike" kern="1200" cap="none" spc="40" normalizeH="0" baseline="0" noProof="0" smtClean="0">
                <a:ln>
                  <a:noFill/>
                </a:ln>
                <a:solidFill>
                  <a:srgbClr val="91969B"/>
                </a:solidFill>
                <a:effectLst/>
                <a:uLnTx/>
                <a:uFillTx/>
                <a:latin typeface="Calibri" panose="020F0502020204030204"/>
                <a:ea typeface="+mn-ea"/>
                <a:cs typeface="+mn-cs"/>
              </a:rPr>
              <a:pPr marL="0" marR="0" lvl="0" indent="0" algn="r" defTabSz="914218" rtl="0" eaLnBrk="1" fontAlgn="auto" latinLnBrk="0" hangingPunct="1">
                <a:lnSpc>
                  <a:spcPct val="100000"/>
                </a:lnSpc>
                <a:spcBef>
                  <a:spcPts val="0"/>
                </a:spcBef>
                <a:spcAft>
                  <a:spcPts val="0"/>
                </a:spcAft>
                <a:buClrTx/>
                <a:buSzTx/>
                <a:buFontTx/>
                <a:buNone/>
                <a:tabLst/>
                <a:defRPr/>
              </a:pPr>
              <a:t>‹#›</a:t>
            </a:fld>
            <a:endParaRPr kumimoji="0" lang="en-US" sz="1100" b="0" i="0" u="none" strike="noStrike" kern="1200" cap="none" spc="40" normalizeH="0" baseline="0" noProof="0" dirty="0">
              <a:ln>
                <a:noFill/>
              </a:ln>
              <a:solidFill>
                <a:srgbClr val="91969B"/>
              </a:solidFill>
              <a:effectLst/>
              <a:uLnTx/>
              <a:uFillTx/>
              <a:latin typeface="Calibri" panose="020F0502020204030204"/>
              <a:ea typeface="+mn-ea"/>
              <a:cs typeface="+mn-cs"/>
            </a:endParaRPr>
          </a:p>
        </p:txBody>
      </p:sp>
      <p:sp>
        <p:nvSpPr>
          <p:cNvPr id="12" name="Content Placeholder 2">
            <a:extLst>
              <a:ext uri="{FF2B5EF4-FFF2-40B4-BE49-F238E27FC236}">
                <a16:creationId xmlns:a16="http://schemas.microsoft.com/office/drawing/2014/main" id="{1345A925-1CE0-46FB-893C-99B615F12C42}"/>
              </a:ext>
            </a:extLst>
          </p:cNvPr>
          <p:cNvSpPr>
            <a:spLocks noGrp="1"/>
          </p:cNvSpPr>
          <p:nvPr>
            <p:ph idx="1"/>
          </p:nvPr>
        </p:nvSpPr>
        <p:spPr>
          <a:xfrm>
            <a:off x="791633" y="1825625"/>
            <a:ext cx="10591803"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4935455"/>
      </p:ext>
    </p:extLst>
  </p:cSld>
  <p:clrMapOvr>
    <a:masterClrMapping/>
  </p:clrMapOvr>
  <p:transition spd="slow" advClick="0" advTm="3000">
    <p:fade/>
  </p:transition>
  <p:extLst>
    <p:ext uri="{DCECCB84-F9BA-43D5-87BE-67443E8EF086}">
      <p15:sldGuideLst xmlns:p15="http://schemas.microsoft.com/office/powerpoint/2012/main">
        <p15:guide id="1" orient="horz" pos="2700">
          <p15:clr>
            <a:srgbClr val="FBAE40"/>
          </p15:clr>
        </p15:guide>
        <p15:guide id="2" pos="5384">
          <p15:clr>
            <a:srgbClr val="FBAE40"/>
          </p15:clr>
        </p15:guide>
        <p15:guide id="3" pos="374">
          <p15:clr>
            <a:srgbClr val="FBAE40"/>
          </p15:clr>
        </p15:guide>
        <p15:guide id="4" orient="horz" pos="306">
          <p15:clr>
            <a:srgbClr val="FBAE40"/>
          </p15:clr>
        </p15:guide>
        <p15:guide id="5" orient="horz" pos="97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age">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FE5360B-E653-46D8-A7F2-E6B0A42E6DEA}"/>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srgbClr val="6E7378"/>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0736330"/>
      </p:ext>
    </p:extLst>
  </p:cSld>
  <p:clrMapOvr>
    <a:masterClrMapping/>
  </p:clrMapOvr>
  <p:transition spd="slow" advClick="0" advTm="3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Full Background">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8" tIns="60949" rIns="121898" bIns="60949" rtlCol="0" anchor="ctr"/>
          <a:lstStyle/>
          <a:p>
            <a:pPr marL="0" marR="0" lvl="0" indent="0" algn="ctr" defTabSz="914218"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B5A8914F-EE19-4C09-A29E-965BC4243D44}"/>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prstClr val="white"/>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prstClr val="white">
                    <a:lumMod val="85000"/>
                  </a:prstClr>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prstClr val="white">
                  <a:lumMod val="8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5195477"/>
      </p:ext>
    </p:extLst>
  </p:cSld>
  <p:clrMapOvr>
    <a:masterClrMapping/>
  </p:clrMapOvr>
  <p:transition spd="slow" advClick="0" advTm="3000">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10315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ransition spd="slow" advClick="0" advTm="3000">
    <p:fade/>
  </p:transition>
  <p:txStyles>
    <p:titleStyle>
      <a:lvl1pPr algn="l" defTabSz="914218"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57" indent="-228557" algn="l" defTabSz="914218"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670" indent="-228557" algn="l" defTabSz="9142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4" indent="-228557" algn="l" defTabSz="9142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98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09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20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31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43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en-US"/>
      </a:defPPr>
      <a:lvl1pPr marL="0" algn="l" defTabSz="914218" rtl="0" eaLnBrk="1" latinLnBrk="0" hangingPunct="1">
        <a:defRPr sz="1900" kern="1200">
          <a:solidFill>
            <a:schemeClr val="tx1"/>
          </a:solidFill>
          <a:latin typeface="+mn-lt"/>
          <a:ea typeface="+mn-ea"/>
          <a:cs typeface="+mn-cs"/>
        </a:defRPr>
      </a:lvl1pPr>
      <a:lvl2pPr marL="457107" algn="l" defTabSz="914218" rtl="0" eaLnBrk="1" latinLnBrk="0" hangingPunct="1">
        <a:defRPr sz="1900" kern="1200">
          <a:solidFill>
            <a:schemeClr val="tx1"/>
          </a:solidFill>
          <a:latin typeface="+mn-lt"/>
          <a:ea typeface="+mn-ea"/>
          <a:cs typeface="+mn-cs"/>
        </a:defRPr>
      </a:lvl2pPr>
      <a:lvl3pPr marL="914218" algn="l" defTabSz="914218" rtl="0" eaLnBrk="1" latinLnBrk="0" hangingPunct="1">
        <a:defRPr sz="1900" kern="1200">
          <a:solidFill>
            <a:schemeClr val="tx1"/>
          </a:solidFill>
          <a:latin typeface="+mn-lt"/>
          <a:ea typeface="+mn-ea"/>
          <a:cs typeface="+mn-cs"/>
        </a:defRPr>
      </a:lvl3pPr>
      <a:lvl4pPr marL="1371328" algn="l" defTabSz="914218" rtl="0" eaLnBrk="1" latinLnBrk="0" hangingPunct="1">
        <a:defRPr sz="1900" kern="1200">
          <a:solidFill>
            <a:schemeClr val="tx1"/>
          </a:solidFill>
          <a:latin typeface="+mn-lt"/>
          <a:ea typeface="+mn-ea"/>
          <a:cs typeface="+mn-cs"/>
        </a:defRPr>
      </a:lvl4pPr>
      <a:lvl5pPr marL="1828437" algn="l" defTabSz="914218" rtl="0" eaLnBrk="1" latinLnBrk="0" hangingPunct="1">
        <a:defRPr sz="1900" kern="1200">
          <a:solidFill>
            <a:schemeClr val="tx1"/>
          </a:solidFill>
          <a:latin typeface="+mn-lt"/>
          <a:ea typeface="+mn-ea"/>
          <a:cs typeface="+mn-cs"/>
        </a:defRPr>
      </a:lvl5pPr>
      <a:lvl6pPr marL="2285550" algn="l" defTabSz="914218" rtl="0" eaLnBrk="1" latinLnBrk="0" hangingPunct="1">
        <a:defRPr sz="1900" kern="1200">
          <a:solidFill>
            <a:schemeClr val="tx1"/>
          </a:solidFill>
          <a:latin typeface="+mn-lt"/>
          <a:ea typeface="+mn-ea"/>
          <a:cs typeface="+mn-cs"/>
        </a:defRPr>
      </a:lvl6pPr>
      <a:lvl7pPr marL="2742654" algn="l" defTabSz="914218" rtl="0" eaLnBrk="1" latinLnBrk="0" hangingPunct="1">
        <a:defRPr sz="1900" kern="1200">
          <a:solidFill>
            <a:schemeClr val="tx1"/>
          </a:solidFill>
          <a:latin typeface="+mn-lt"/>
          <a:ea typeface="+mn-ea"/>
          <a:cs typeface="+mn-cs"/>
        </a:defRPr>
      </a:lvl7pPr>
      <a:lvl8pPr marL="3199760" algn="l" defTabSz="914218" rtl="0" eaLnBrk="1" latinLnBrk="0" hangingPunct="1">
        <a:defRPr sz="1900" kern="1200">
          <a:solidFill>
            <a:schemeClr val="tx1"/>
          </a:solidFill>
          <a:latin typeface="+mn-lt"/>
          <a:ea typeface="+mn-ea"/>
          <a:cs typeface="+mn-cs"/>
        </a:defRPr>
      </a:lvl8pPr>
      <a:lvl9pPr marL="3656867" algn="l" defTabSz="914218"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linkedin.com/in/willem-jan-span-8a28852/" TargetMode="External"/><Relationship Id="rId3" Type="http://schemas.openxmlformats.org/officeDocument/2006/relationships/hyperlink" Target="https://www.linkedin.com/in/mdullaart/" TargetMode="External"/><Relationship Id="rId7" Type="http://schemas.openxmlformats.org/officeDocument/2006/relationships/hyperlink" Target="https://www.linkedin.com/in/pauline-vrancken-69a94915/" TargetMode="External"/><Relationship Id="rId2" Type="http://schemas.openxmlformats.org/officeDocument/2006/relationships/hyperlink" Target="https://mdux.net/cm-game/" TargetMode="External"/><Relationship Id="rId1" Type="http://schemas.openxmlformats.org/officeDocument/2006/relationships/slideLayout" Target="../slideLayouts/slideLayout2.xml"/><Relationship Id="rId6" Type="http://schemas.openxmlformats.org/officeDocument/2006/relationships/hyperlink" Target="https://www.linkedin.com/in/ahubaux/" TargetMode="External"/><Relationship Id="rId5" Type="http://schemas.openxmlformats.org/officeDocument/2006/relationships/hyperlink" Target="https://www.asml.com/" TargetMode="External"/><Relationship Id="rId4" Type="http://schemas.openxmlformats.org/officeDocument/2006/relationships/hyperlink" Target="https://creativecommons.org/licenses/by-sa/4.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ADA73-8FE1-4643-BDB6-BACAA8CF1C09}"/>
              </a:ext>
            </a:extLst>
          </p:cNvPr>
          <p:cNvSpPr>
            <a:spLocks noGrp="1"/>
          </p:cNvSpPr>
          <p:nvPr>
            <p:ph type="title"/>
          </p:nvPr>
        </p:nvSpPr>
        <p:spPr/>
        <p:txBody>
          <a:bodyPr/>
          <a:lstStyle/>
          <a:p>
            <a:r>
              <a:rPr lang="en-US" dirty="0"/>
              <a:t>Change Kit</a:t>
            </a:r>
          </a:p>
        </p:txBody>
      </p:sp>
      <p:sp>
        <p:nvSpPr>
          <p:cNvPr id="3" name="Text Placeholder 2">
            <a:extLst>
              <a:ext uri="{FF2B5EF4-FFF2-40B4-BE49-F238E27FC236}">
                <a16:creationId xmlns:a16="http://schemas.microsoft.com/office/drawing/2014/main" id="{4A7D84FC-7089-49EF-A12A-67725AA4E27C}"/>
              </a:ext>
            </a:extLst>
          </p:cNvPr>
          <p:cNvSpPr>
            <a:spLocks noGrp="1"/>
          </p:cNvSpPr>
          <p:nvPr>
            <p:ph type="body" idx="1"/>
          </p:nvPr>
        </p:nvSpPr>
        <p:spPr/>
        <p:txBody>
          <a:bodyPr/>
          <a:lstStyle/>
          <a:p>
            <a:r>
              <a:rPr lang="en-US" dirty="0">
                <a:solidFill>
                  <a:schemeClr val="bg1">
                    <a:lumMod val="50000"/>
                  </a:schemeClr>
                </a:solidFill>
              </a:rPr>
              <a:t>Engineering</a:t>
            </a:r>
          </a:p>
        </p:txBody>
      </p:sp>
      <p:sp>
        <p:nvSpPr>
          <p:cNvPr id="4" name="TextBox 3">
            <a:extLst>
              <a:ext uri="{FF2B5EF4-FFF2-40B4-BE49-F238E27FC236}">
                <a16:creationId xmlns:a16="http://schemas.microsoft.com/office/drawing/2014/main" id="{8921D4B2-1FCB-418F-AD22-26B2C4E74AA7}"/>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2</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3515428"/>
      </p:ext>
    </p:extLst>
  </p:cSld>
  <p:clrMapOvr>
    <a:masterClrMapping/>
  </p:clrMapOvr>
  <p:transition spd="slow" advClick="0" advTm="3000">
    <p:fad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D2ED5FA-42F4-42C0-96A3-32012416919E}"/>
              </a:ext>
            </a:extLst>
          </p:cNvPr>
          <p:cNvSpPr>
            <a:spLocks noGrp="1"/>
          </p:cNvSpPr>
          <p:nvPr>
            <p:ph type="body" sz="quarter" idx="10"/>
          </p:nvPr>
        </p:nvSpPr>
        <p:spPr/>
        <p:txBody>
          <a:bodyPr/>
          <a:lstStyle/>
          <a:p>
            <a:r>
              <a:rPr lang="en-US" dirty="0"/>
              <a:t>Disclaimer</a:t>
            </a:r>
          </a:p>
        </p:txBody>
      </p:sp>
      <p:sp>
        <p:nvSpPr>
          <p:cNvPr id="3" name="Text Placeholder 2">
            <a:extLst>
              <a:ext uri="{FF2B5EF4-FFF2-40B4-BE49-F238E27FC236}">
                <a16:creationId xmlns:a16="http://schemas.microsoft.com/office/drawing/2014/main" id="{75B35B10-D17F-4B75-BA28-2F4A894C6B17}"/>
              </a:ext>
            </a:extLst>
          </p:cNvPr>
          <p:cNvSpPr>
            <a:spLocks noGrp="1"/>
          </p:cNvSpPr>
          <p:nvPr>
            <p:ph type="body" sz="quarter" idx="11"/>
          </p:nvPr>
        </p:nvSpPr>
        <p:spPr/>
        <p:txBody>
          <a:bodyPr/>
          <a:lstStyle/>
          <a:p>
            <a:endParaRPr lang="en-US"/>
          </a:p>
        </p:txBody>
      </p:sp>
      <p:sp>
        <p:nvSpPr>
          <p:cNvPr id="5" name="Rectangle 4">
            <a:extLst>
              <a:ext uri="{FF2B5EF4-FFF2-40B4-BE49-F238E27FC236}">
                <a16:creationId xmlns:a16="http://schemas.microsoft.com/office/drawing/2014/main" id="{02A37B55-4FFA-4E9A-966A-332035D5260D}"/>
              </a:ext>
            </a:extLst>
          </p:cNvPr>
          <p:cNvSpPr/>
          <p:nvPr/>
        </p:nvSpPr>
        <p:spPr>
          <a:xfrm>
            <a:off x="778936" y="1678054"/>
            <a:ext cx="10604499" cy="175432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The views and opinions expressed in this and related documents are those of the author and do not necessarily reflect any views or opinions of his employer or any of its employees. The information is provided AS-IS and without any warranties. This information could contain inaccuracies, typographical errors and out-of-date information. This document may be updated or changed without notice at any time. Use of the information is therefore at your own risk. In no event shall the author be liable for special, indirect, incidental or consequential damages resulting from or related to the use of this and related documents.</a:t>
            </a:r>
          </a:p>
        </p:txBody>
      </p:sp>
      <p:sp>
        <p:nvSpPr>
          <p:cNvPr id="6" name="TextBox 5">
            <a:extLst>
              <a:ext uri="{FF2B5EF4-FFF2-40B4-BE49-F238E27FC236}">
                <a16:creationId xmlns:a16="http://schemas.microsoft.com/office/drawing/2014/main" id="{DABD2420-6971-4D02-893B-853283E3E651}"/>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prstClr val="white">
                    <a:lumMod val="50000"/>
                  </a:prstClr>
                </a:solidFill>
                <a:effectLst/>
                <a:uLnTx/>
                <a:uFillTx/>
                <a:latin typeface="Calibri" panose="020F0502020204030204"/>
                <a:ea typeface="+mn-ea"/>
                <a:cs typeface="+mn-cs"/>
              </a:rPr>
              <a:t>Rev </a:t>
            </a:r>
            <a:r>
              <a:rPr lang="en-US" sz="1000" spc="93" dirty="0">
                <a:solidFill>
                  <a:prstClr val="white">
                    <a:lumMod val="50000"/>
                  </a:prstClr>
                </a:solidFill>
                <a:latin typeface="Calibri" panose="020F0502020204030204"/>
              </a:rPr>
              <a:t>2</a:t>
            </a:r>
            <a:endParaRPr kumimoji="0" lang="en-US" sz="1000" b="0" i="0" u="none" strike="noStrike" kern="1200" cap="none" spc="93" normalizeH="0" baseline="0" noProof="0" dirty="0">
              <a:ln>
                <a:noFill/>
              </a:ln>
              <a:solidFill>
                <a:prstClr val="white">
                  <a:lumMod val="50000"/>
                </a:prstClr>
              </a:solidFill>
              <a:effectLst/>
              <a:uLnTx/>
              <a:uFillTx/>
              <a:latin typeface="Calibri" panose="020F0502020204030204"/>
              <a:ea typeface="+mn-ea"/>
              <a:cs typeface="+mn-cs"/>
            </a:endParaRPr>
          </a:p>
        </p:txBody>
      </p:sp>
      <p:sp>
        <p:nvSpPr>
          <p:cNvPr id="7" name="Text Placeholder 1">
            <a:extLst>
              <a:ext uri="{FF2B5EF4-FFF2-40B4-BE49-F238E27FC236}">
                <a16:creationId xmlns:a16="http://schemas.microsoft.com/office/drawing/2014/main" id="{FD4ABFE1-F340-417B-8A81-072C75B4CFB7}"/>
              </a:ext>
            </a:extLst>
          </p:cNvPr>
          <p:cNvSpPr txBox="1">
            <a:spLocks/>
          </p:cNvSpPr>
          <p:nvPr/>
        </p:nvSpPr>
        <p:spPr>
          <a:xfrm>
            <a:off x="778935" y="3754934"/>
            <a:ext cx="10604499" cy="511013"/>
          </a:xfrm>
          <a:prstGeom prst="rect">
            <a:avLst/>
          </a:prstGeom>
        </p:spPr>
        <p:txBody>
          <a:bodyPr lIns="0" tIns="0" rIns="0" bIns="0"/>
          <a:lstStyle>
            <a:lvl1pPr marL="0" indent="0" algn="l" defTabSz="914218" rtl="0" eaLnBrk="1" latinLnBrk="0" hangingPunct="1">
              <a:lnSpc>
                <a:spcPct val="100000"/>
              </a:lnSpc>
              <a:spcBef>
                <a:spcPts val="0"/>
              </a:spcBef>
              <a:buFont typeface="Arial" panose="020B0604020202020204" pitchFamily="34" charset="0"/>
              <a:buNone/>
              <a:defRPr sz="2900" b="0" kern="1200" cap="all" spc="67" baseline="0">
                <a:solidFill>
                  <a:schemeClr val="accent1"/>
                </a:solidFill>
                <a:latin typeface="+mn-lt"/>
                <a:ea typeface="Calibri" panose="020F0502020204030204" pitchFamily="34" charset="0"/>
                <a:cs typeface="Calibri" panose="020F0502020204030204" pitchFamily="34" charset="0"/>
              </a:defRPr>
            </a:lvl1pPr>
            <a:lvl2pPr marL="685670" indent="-228557" algn="l" defTabSz="9142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4" indent="-228557" algn="l" defTabSz="9142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98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09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20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31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43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marL="0" marR="0" lvl="0" indent="0" algn="l" defTabSz="914218"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900" b="0" i="0" u="none" strike="noStrike" kern="1200" cap="all" spc="67" normalizeH="0" baseline="0" noProof="0" dirty="0">
                <a:ln>
                  <a:noFill/>
                </a:ln>
                <a:solidFill>
                  <a:srgbClr val="4B5050"/>
                </a:solidFill>
                <a:effectLst/>
                <a:uLnTx/>
                <a:uFillTx/>
                <a:latin typeface="Calibri" panose="020F0502020204030204"/>
                <a:cs typeface="Calibri" panose="020F0502020204030204" pitchFamily="34" charset="0"/>
              </a:rPr>
              <a:t>Credits</a:t>
            </a:r>
          </a:p>
        </p:txBody>
      </p:sp>
      <p:sp>
        <p:nvSpPr>
          <p:cNvPr id="8" name="Rectangle 7">
            <a:extLst>
              <a:ext uri="{FF2B5EF4-FFF2-40B4-BE49-F238E27FC236}">
                <a16:creationId xmlns:a16="http://schemas.microsoft.com/office/drawing/2014/main" id="{35A149B3-7AB0-40F5-BEDF-9D84C701ECF9}"/>
              </a:ext>
            </a:extLst>
          </p:cNvPr>
          <p:cNvSpPr/>
          <p:nvPr/>
        </p:nvSpPr>
        <p:spPr>
          <a:xfrm>
            <a:off x="778934" y="4302783"/>
            <a:ext cx="10604499" cy="92333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CM Game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2"/>
              </a:rPr>
              <a:t>mdux.net/cm-game</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by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3"/>
              </a:rPr>
              <a:t>Martijn Dullaart</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is licensed under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4"/>
              </a:rPr>
              <a:t>CC BY-SA 4.0</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and is based on the original CM effectivity Game from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5"/>
              </a:rPr>
              <a:t>ASML</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Original Creator: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6"/>
              </a:rPr>
              <a:t>Arnaud Hubaux</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Co-creators: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7"/>
              </a:rPr>
              <a:t>Pauline Vrancken</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8"/>
              </a:rPr>
              <a:t>Willem-Jan Span</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and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3"/>
              </a:rPr>
              <a:t>Martijn Dullaart</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a:t>
            </a:r>
          </a:p>
        </p:txBody>
      </p:sp>
    </p:spTree>
    <p:extLst>
      <p:ext uri="{BB962C8B-B14F-4D97-AF65-F5344CB8AC3E}">
        <p14:creationId xmlns:p14="http://schemas.microsoft.com/office/powerpoint/2010/main" val="701060907"/>
      </p:ext>
    </p:extLst>
  </p:cSld>
  <p:clrMapOvr>
    <a:masterClrMapping/>
  </p:clrMapOvr>
  <p:transition spd="slow" advClick="0" advTm="300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BAEF62-38C6-47E7-A5FE-E20FCC3796D8}"/>
              </a:ext>
            </a:extLst>
          </p:cNvPr>
          <p:cNvSpPr>
            <a:spLocks noGrp="1"/>
          </p:cNvSpPr>
          <p:nvPr>
            <p:ph type="body" sz="quarter" idx="10"/>
          </p:nvPr>
        </p:nvSpPr>
        <p:spPr/>
        <p:txBody>
          <a:bodyPr/>
          <a:lstStyle/>
          <a:p>
            <a:r>
              <a:rPr lang="en-US" dirty="0"/>
              <a:t>Instructions</a:t>
            </a:r>
          </a:p>
        </p:txBody>
      </p:sp>
      <p:sp>
        <p:nvSpPr>
          <p:cNvPr id="3" name="Text Placeholder 2">
            <a:extLst>
              <a:ext uri="{FF2B5EF4-FFF2-40B4-BE49-F238E27FC236}">
                <a16:creationId xmlns:a16="http://schemas.microsoft.com/office/drawing/2014/main" id="{977D1FF0-38A8-4EF8-80F8-2D5AD7C09D7C}"/>
              </a:ext>
            </a:extLst>
          </p:cNvPr>
          <p:cNvSpPr>
            <a:spLocks noGrp="1"/>
          </p:cNvSpPr>
          <p:nvPr>
            <p:ph type="body" sz="quarter" idx="11"/>
          </p:nvPr>
        </p:nvSpPr>
        <p:spPr/>
        <p:txBody>
          <a:bodyPr/>
          <a:lstStyle/>
          <a:p>
            <a:endParaRPr lang="en-US"/>
          </a:p>
        </p:txBody>
      </p:sp>
      <p:sp>
        <p:nvSpPr>
          <p:cNvPr id="4" name="Content Placeholder 3">
            <a:extLst>
              <a:ext uri="{FF2B5EF4-FFF2-40B4-BE49-F238E27FC236}">
                <a16:creationId xmlns:a16="http://schemas.microsoft.com/office/drawing/2014/main" id="{A5C81400-A623-44F1-8B95-69D67A6AC793}"/>
              </a:ext>
            </a:extLst>
          </p:cNvPr>
          <p:cNvSpPr>
            <a:spLocks noGrp="1"/>
          </p:cNvSpPr>
          <p:nvPr>
            <p:ph idx="1"/>
          </p:nvPr>
        </p:nvSpPr>
        <p:spPr/>
        <p:txBody>
          <a:bodyPr/>
          <a:lstStyle/>
          <a:p>
            <a:pPr marL="380990" indent="-380990">
              <a:buFont typeface="Arial" charset="0"/>
              <a:buChar char="•"/>
            </a:pPr>
            <a:r>
              <a:rPr lang="en-US" sz="2000" b="1" dirty="0">
                <a:solidFill>
                  <a:srgbClr val="C00000"/>
                </a:solidFill>
                <a:latin typeface="Calibri" panose="020F0502020204030204" pitchFamily="34" charset="0"/>
              </a:rPr>
              <a:t>2 changes: </a:t>
            </a:r>
          </a:p>
          <a:p>
            <a:pPr marL="918610" lvl="1" indent="-380990">
              <a:buFont typeface="Arial" charset="0"/>
              <a:buChar char="•"/>
            </a:pPr>
            <a:r>
              <a:rPr lang="en-US" sz="2000" b="1" dirty="0">
                <a:solidFill>
                  <a:srgbClr val="C00000"/>
                </a:solidFill>
                <a:latin typeface="Calibri" panose="020F0502020204030204" pitchFamily="34" charset="0"/>
              </a:rPr>
              <a:t>CR1 Super </a:t>
            </a:r>
            <a:r>
              <a:rPr lang="en-US" sz="2000" b="1">
                <a:solidFill>
                  <a:srgbClr val="C00000"/>
                </a:solidFill>
                <a:latin typeface="Calibri" panose="020F0502020204030204" pitchFamily="34" charset="0"/>
              </a:rPr>
              <a:t>Top Lights </a:t>
            </a:r>
            <a:r>
              <a:rPr lang="en-US" sz="2000" b="1" dirty="0">
                <a:solidFill>
                  <a:srgbClr val="C00000"/>
                </a:solidFill>
                <a:latin typeface="Calibri" panose="020F0502020204030204" pitchFamily="34" charset="0"/>
              </a:rPr>
              <a:t>due in final assembly</a:t>
            </a:r>
          </a:p>
          <a:p>
            <a:pPr marL="918610" lvl="1" indent="-380990">
              <a:buFont typeface="Arial" charset="0"/>
              <a:buChar char="•"/>
            </a:pPr>
            <a:r>
              <a:rPr lang="en-US" sz="2000" b="1" dirty="0">
                <a:solidFill>
                  <a:srgbClr val="C00000"/>
                </a:solidFill>
                <a:latin typeface="Calibri" panose="020F0502020204030204" pitchFamily="34" charset="0"/>
              </a:rPr>
              <a:t>CR2 Super Power Turbines design due w25</a:t>
            </a:r>
          </a:p>
          <a:p>
            <a:pPr marL="380990" indent="-380990">
              <a:buFont typeface="Arial" charset="0"/>
              <a:buChar char="•"/>
            </a:pPr>
            <a:r>
              <a:rPr lang="en-US" sz="2000" b="1" dirty="0">
                <a:solidFill>
                  <a:srgbClr val="C00000"/>
                </a:solidFill>
                <a:latin typeface="Calibri" panose="020F0502020204030204" pitchFamily="34" charset="0"/>
              </a:rPr>
              <a:t>Customer: </a:t>
            </a:r>
          </a:p>
          <a:p>
            <a:pPr marL="918610" lvl="1" indent="-380990">
              <a:buFont typeface="Arial" charset="0"/>
              <a:buChar char="•"/>
            </a:pPr>
            <a:r>
              <a:rPr lang="en-US" sz="2000" b="1" dirty="0">
                <a:solidFill>
                  <a:srgbClr val="C00000"/>
                </a:solidFill>
                <a:latin typeface="Calibri" panose="020F0502020204030204" pitchFamily="34" charset="0"/>
              </a:rPr>
              <a:t>Check final assembly is postponed with Super Top Light w24 (1 week = 1 minute)</a:t>
            </a:r>
          </a:p>
          <a:p>
            <a:pPr marL="918610" lvl="1" indent="-380990">
              <a:buFont typeface="Arial" charset="0"/>
              <a:buChar char="•"/>
            </a:pPr>
            <a:r>
              <a:rPr lang="fr-BE" sz="2000" b="1" dirty="0">
                <a:solidFill>
                  <a:srgbClr val="C00000"/>
                </a:solidFill>
                <a:latin typeface="Calibri" panose="020F0502020204030204" pitchFamily="34" charset="0"/>
              </a:rPr>
              <a:t>Check Super Power Turbines design w25</a:t>
            </a:r>
          </a:p>
          <a:p>
            <a:pPr marL="918610" lvl="1" indent="-380990">
              <a:buFont typeface="Arial" charset="0"/>
              <a:buChar char="•"/>
            </a:pPr>
            <a:r>
              <a:rPr lang="fr-BE" sz="2000" b="1" dirty="0" err="1">
                <a:solidFill>
                  <a:srgbClr val="C00000"/>
                </a:solidFill>
                <a:latin typeface="Calibri" panose="020F0502020204030204" pitchFamily="34" charset="0"/>
              </a:rPr>
              <a:t>Build</a:t>
            </a:r>
            <a:r>
              <a:rPr lang="fr-BE" sz="2000" b="1" dirty="0">
                <a:solidFill>
                  <a:srgbClr val="C00000"/>
                </a:solidFill>
                <a:latin typeface="Calibri" panose="020F0502020204030204" pitchFamily="34" charset="0"/>
              </a:rPr>
              <a:t> </a:t>
            </a:r>
            <a:r>
              <a:rPr lang="fr-BE" sz="2000" b="1" dirty="0" err="1">
                <a:solidFill>
                  <a:srgbClr val="C00000"/>
                </a:solidFill>
                <a:latin typeface="Calibri" panose="020F0502020204030204" pitchFamily="34" charset="0"/>
              </a:rPr>
              <a:t>only</a:t>
            </a:r>
            <a:r>
              <a:rPr lang="fr-BE" sz="2000" b="1" dirty="0">
                <a:solidFill>
                  <a:srgbClr val="C00000"/>
                </a:solidFill>
                <a:latin typeface="Calibri" panose="020F0502020204030204" pitchFamily="34" charset="0"/>
              </a:rPr>
              <a:t> one unit!</a:t>
            </a:r>
            <a:endParaRPr lang="en-US" sz="2000" b="1" dirty="0">
              <a:solidFill>
                <a:srgbClr val="C00000"/>
              </a:solidFill>
              <a:latin typeface="Calibri" panose="020F0502020204030204" pitchFamily="34" charset="0"/>
            </a:endParaRPr>
          </a:p>
          <a:p>
            <a:pPr marL="0" indent="0">
              <a:buNone/>
            </a:pPr>
            <a:endParaRPr lang="en-US" dirty="0"/>
          </a:p>
        </p:txBody>
      </p:sp>
      <p:sp>
        <p:nvSpPr>
          <p:cNvPr id="5" name="TextBox 4">
            <a:extLst>
              <a:ext uri="{FF2B5EF4-FFF2-40B4-BE49-F238E27FC236}">
                <a16:creationId xmlns:a16="http://schemas.microsoft.com/office/drawing/2014/main" id="{E4EA1914-6215-4E0D-850A-04CA1D87B96E}"/>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1</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99062228"/>
      </p:ext>
    </p:extLst>
  </p:cSld>
  <p:clrMapOvr>
    <a:masterClrMapping/>
  </p:clrMapOvr>
  <p:transition spd="slow" advClick="0" advTm="3000">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FBD433E-C1AD-4DA7-ADBD-5D3228D1A75B}"/>
              </a:ext>
            </a:extLst>
          </p:cNvPr>
          <p:cNvSpPr/>
          <p:nvPr/>
        </p:nvSpPr>
        <p:spPr>
          <a:xfrm>
            <a:off x="693691" y="518673"/>
            <a:ext cx="2232212" cy="2000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9B04236A-9678-4331-ADF3-D361E8BB0C62}"/>
              </a:ext>
            </a:extLst>
          </p:cNvPr>
          <p:cNvSpPr/>
          <p:nvPr/>
        </p:nvSpPr>
        <p:spPr>
          <a:xfrm>
            <a:off x="469573" y="6400839"/>
            <a:ext cx="10108780" cy="2000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E83AA7C-3311-4943-B55B-6A11F22CFE70}"/>
              </a:ext>
            </a:extLst>
          </p:cNvPr>
          <p:cNvPicPr>
            <a:picLocks noChangeAspect="1"/>
          </p:cNvPicPr>
          <p:nvPr/>
        </p:nvPicPr>
        <p:blipFill>
          <a:blip r:embed="rId3"/>
          <a:stretch>
            <a:fillRect/>
          </a:stretch>
        </p:blipFill>
        <p:spPr>
          <a:xfrm>
            <a:off x="688471" y="116540"/>
            <a:ext cx="9755412" cy="6733799"/>
          </a:xfrm>
          <a:prstGeom prst="rect">
            <a:avLst/>
          </a:prstGeom>
        </p:spPr>
      </p:pic>
      <p:sp>
        <p:nvSpPr>
          <p:cNvPr id="67" name="Flowchart: Decision 66"/>
          <p:cNvSpPr>
            <a:spLocks noChangeAspect="1"/>
          </p:cNvSpPr>
          <p:nvPr/>
        </p:nvSpPr>
        <p:spPr>
          <a:xfrm>
            <a:off x="6454808" y="418908"/>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200" b="1" dirty="0">
                <a:solidFill>
                  <a:srgbClr val="FFFFFF"/>
                </a:solidFill>
                <a:latin typeface="Calibri" panose="020F0502020204030204" pitchFamily="34" charset="0"/>
              </a:rPr>
              <a:t>E</a:t>
            </a:r>
          </a:p>
        </p:txBody>
      </p:sp>
      <p:sp>
        <p:nvSpPr>
          <p:cNvPr id="25" name="Flowchart: Decision 24">
            <a:extLst>
              <a:ext uri="{FF2B5EF4-FFF2-40B4-BE49-F238E27FC236}">
                <a16:creationId xmlns:a16="http://schemas.microsoft.com/office/drawing/2014/main" id="{9A69540A-2044-4D81-8182-BC4EB321C1C8}"/>
              </a:ext>
            </a:extLst>
          </p:cNvPr>
          <p:cNvSpPr>
            <a:spLocks noChangeAspect="1"/>
          </p:cNvSpPr>
          <p:nvPr/>
        </p:nvSpPr>
        <p:spPr>
          <a:xfrm>
            <a:off x="6454807" y="592711"/>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200" b="1" dirty="0">
                <a:solidFill>
                  <a:srgbClr val="FFFFFF"/>
                </a:solidFill>
                <a:latin typeface="Calibri" panose="020F0502020204030204" pitchFamily="34" charset="0"/>
              </a:rPr>
              <a:t>E</a:t>
            </a:r>
          </a:p>
        </p:txBody>
      </p:sp>
      <p:sp>
        <p:nvSpPr>
          <p:cNvPr id="26" name="Flowchart: Decision 25">
            <a:extLst>
              <a:ext uri="{FF2B5EF4-FFF2-40B4-BE49-F238E27FC236}">
                <a16:creationId xmlns:a16="http://schemas.microsoft.com/office/drawing/2014/main" id="{9ECFAE41-F1AF-4B4D-89EF-3C0BABC8B504}"/>
              </a:ext>
            </a:extLst>
          </p:cNvPr>
          <p:cNvSpPr>
            <a:spLocks noChangeAspect="1"/>
          </p:cNvSpPr>
          <p:nvPr/>
        </p:nvSpPr>
        <p:spPr>
          <a:xfrm>
            <a:off x="6932782" y="744485"/>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200" b="1" dirty="0">
                <a:solidFill>
                  <a:srgbClr val="FFFFFF"/>
                </a:solidFill>
                <a:latin typeface="Calibri" panose="020F0502020204030204" pitchFamily="34" charset="0"/>
              </a:rPr>
              <a:t>E</a:t>
            </a:r>
          </a:p>
        </p:txBody>
      </p:sp>
      <p:sp>
        <p:nvSpPr>
          <p:cNvPr id="27" name="Flowchart: Decision 26">
            <a:extLst>
              <a:ext uri="{FF2B5EF4-FFF2-40B4-BE49-F238E27FC236}">
                <a16:creationId xmlns:a16="http://schemas.microsoft.com/office/drawing/2014/main" id="{3BEFF30F-534F-4FC2-8D0A-B8429708167C}"/>
              </a:ext>
            </a:extLst>
          </p:cNvPr>
          <p:cNvSpPr>
            <a:spLocks noChangeAspect="1"/>
          </p:cNvSpPr>
          <p:nvPr/>
        </p:nvSpPr>
        <p:spPr>
          <a:xfrm>
            <a:off x="7104815" y="889121"/>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200" b="1" dirty="0">
                <a:solidFill>
                  <a:srgbClr val="FFFFFF"/>
                </a:solidFill>
                <a:latin typeface="Calibri" panose="020F0502020204030204" pitchFamily="34" charset="0"/>
              </a:rPr>
              <a:t>E</a:t>
            </a:r>
          </a:p>
        </p:txBody>
      </p:sp>
      <p:sp>
        <p:nvSpPr>
          <p:cNvPr id="28" name="Flowchart: Decision 27">
            <a:extLst>
              <a:ext uri="{FF2B5EF4-FFF2-40B4-BE49-F238E27FC236}">
                <a16:creationId xmlns:a16="http://schemas.microsoft.com/office/drawing/2014/main" id="{25D5EF5C-81F7-4401-9D28-DAA6F1FF864D}"/>
              </a:ext>
            </a:extLst>
          </p:cNvPr>
          <p:cNvSpPr>
            <a:spLocks noChangeAspect="1"/>
          </p:cNvSpPr>
          <p:nvPr/>
        </p:nvSpPr>
        <p:spPr>
          <a:xfrm>
            <a:off x="7104815" y="1061176"/>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200" b="1" dirty="0">
                <a:solidFill>
                  <a:srgbClr val="FFFFFF"/>
                </a:solidFill>
                <a:latin typeface="Calibri" panose="020F0502020204030204" pitchFamily="34" charset="0"/>
              </a:rPr>
              <a:t>E</a:t>
            </a:r>
          </a:p>
        </p:txBody>
      </p:sp>
      <p:sp>
        <p:nvSpPr>
          <p:cNvPr id="29" name="Flowchart: Decision 28">
            <a:extLst>
              <a:ext uri="{FF2B5EF4-FFF2-40B4-BE49-F238E27FC236}">
                <a16:creationId xmlns:a16="http://schemas.microsoft.com/office/drawing/2014/main" id="{9356BF6F-E019-4AE7-8820-25DC1DCE37FF}"/>
              </a:ext>
            </a:extLst>
          </p:cNvPr>
          <p:cNvSpPr>
            <a:spLocks noChangeAspect="1"/>
          </p:cNvSpPr>
          <p:nvPr/>
        </p:nvSpPr>
        <p:spPr>
          <a:xfrm>
            <a:off x="7267499" y="1377582"/>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200" b="1" dirty="0">
                <a:solidFill>
                  <a:srgbClr val="FFFFFF"/>
                </a:solidFill>
                <a:latin typeface="Calibri" panose="020F0502020204030204" pitchFamily="34" charset="0"/>
              </a:rPr>
              <a:t>E</a:t>
            </a:r>
          </a:p>
        </p:txBody>
      </p:sp>
      <p:sp>
        <p:nvSpPr>
          <p:cNvPr id="30" name="Flowchart: Decision 29">
            <a:extLst>
              <a:ext uri="{FF2B5EF4-FFF2-40B4-BE49-F238E27FC236}">
                <a16:creationId xmlns:a16="http://schemas.microsoft.com/office/drawing/2014/main" id="{2F3D7D68-FA5C-4CFC-A897-D4881556E76E}"/>
              </a:ext>
            </a:extLst>
          </p:cNvPr>
          <p:cNvSpPr>
            <a:spLocks noChangeAspect="1"/>
          </p:cNvSpPr>
          <p:nvPr/>
        </p:nvSpPr>
        <p:spPr>
          <a:xfrm>
            <a:off x="7267499" y="1549637"/>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200" b="1" dirty="0">
                <a:solidFill>
                  <a:srgbClr val="FFFFFF"/>
                </a:solidFill>
                <a:latin typeface="Calibri" panose="020F0502020204030204" pitchFamily="34" charset="0"/>
              </a:rPr>
              <a:t>E</a:t>
            </a:r>
          </a:p>
        </p:txBody>
      </p:sp>
      <p:sp>
        <p:nvSpPr>
          <p:cNvPr id="31" name="Flowchart: Decision 30">
            <a:extLst>
              <a:ext uri="{FF2B5EF4-FFF2-40B4-BE49-F238E27FC236}">
                <a16:creationId xmlns:a16="http://schemas.microsoft.com/office/drawing/2014/main" id="{CAE31CC2-1413-40CE-ACEB-49FE06D8D9B3}"/>
              </a:ext>
            </a:extLst>
          </p:cNvPr>
          <p:cNvSpPr>
            <a:spLocks noChangeAspect="1"/>
          </p:cNvSpPr>
          <p:nvPr/>
        </p:nvSpPr>
        <p:spPr>
          <a:xfrm>
            <a:off x="7583454" y="1221121"/>
            <a:ext cx="146555" cy="201169"/>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200" b="1" dirty="0">
                <a:solidFill>
                  <a:srgbClr val="FFFFFF"/>
                </a:solidFill>
                <a:latin typeface="Calibri" panose="020F0502020204030204" pitchFamily="34" charset="0"/>
              </a:rPr>
              <a:t>E</a:t>
            </a:r>
          </a:p>
        </p:txBody>
      </p:sp>
      <p:sp>
        <p:nvSpPr>
          <p:cNvPr id="32" name="Flowchart: Decision 31">
            <a:extLst>
              <a:ext uri="{FF2B5EF4-FFF2-40B4-BE49-F238E27FC236}">
                <a16:creationId xmlns:a16="http://schemas.microsoft.com/office/drawing/2014/main" id="{E9CF4C8D-D5CA-4ADB-A43A-5F1FDB03BE46}"/>
              </a:ext>
            </a:extLst>
          </p:cNvPr>
          <p:cNvSpPr>
            <a:spLocks noChangeAspect="1"/>
          </p:cNvSpPr>
          <p:nvPr/>
        </p:nvSpPr>
        <p:spPr>
          <a:xfrm>
            <a:off x="7750985" y="1832266"/>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200" b="1" dirty="0">
                <a:solidFill>
                  <a:srgbClr val="FFFFFF"/>
                </a:solidFill>
                <a:latin typeface="Calibri" panose="020F0502020204030204" pitchFamily="34" charset="0"/>
              </a:rPr>
              <a:t>E</a:t>
            </a:r>
          </a:p>
        </p:txBody>
      </p:sp>
      <p:sp>
        <p:nvSpPr>
          <p:cNvPr id="33" name="Flowchart: Decision 32">
            <a:extLst>
              <a:ext uri="{FF2B5EF4-FFF2-40B4-BE49-F238E27FC236}">
                <a16:creationId xmlns:a16="http://schemas.microsoft.com/office/drawing/2014/main" id="{78198648-957B-4E61-883F-EEF0652091A6}"/>
              </a:ext>
            </a:extLst>
          </p:cNvPr>
          <p:cNvSpPr>
            <a:spLocks noChangeAspect="1"/>
          </p:cNvSpPr>
          <p:nvPr/>
        </p:nvSpPr>
        <p:spPr>
          <a:xfrm>
            <a:off x="7750985" y="2013241"/>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200" b="1" dirty="0">
                <a:solidFill>
                  <a:srgbClr val="FFFFFF"/>
                </a:solidFill>
                <a:latin typeface="Calibri" panose="020F0502020204030204" pitchFamily="34" charset="0"/>
              </a:rPr>
              <a:t>E</a:t>
            </a:r>
          </a:p>
        </p:txBody>
      </p:sp>
      <p:sp>
        <p:nvSpPr>
          <p:cNvPr id="34" name="Flowchart: Decision 33">
            <a:extLst>
              <a:ext uri="{FF2B5EF4-FFF2-40B4-BE49-F238E27FC236}">
                <a16:creationId xmlns:a16="http://schemas.microsoft.com/office/drawing/2014/main" id="{E1BA1415-A2CC-4018-9793-8F6D3D9462F0}"/>
              </a:ext>
            </a:extLst>
          </p:cNvPr>
          <p:cNvSpPr>
            <a:spLocks noChangeAspect="1"/>
          </p:cNvSpPr>
          <p:nvPr/>
        </p:nvSpPr>
        <p:spPr>
          <a:xfrm>
            <a:off x="8075702" y="1695936"/>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200" b="1" dirty="0">
                <a:solidFill>
                  <a:srgbClr val="FFFFFF"/>
                </a:solidFill>
                <a:latin typeface="Calibri" panose="020F0502020204030204" pitchFamily="34" charset="0"/>
              </a:rPr>
              <a:t>E</a:t>
            </a:r>
          </a:p>
        </p:txBody>
      </p:sp>
      <p:sp>
        <p:nvSpPr>
          <p:cNvPr id="35" name="Flowchart: Decision 34">
            <a:extLst>
              <a:ext uri="{FF2B5EF4-FFF2-40B4-BE49-F238E27FC236}">
                <a16:creationId xmlns:a16="http://schemas.microsoft.com/office/drawing/2014/main" id="{C600A483-5B20-42C3-88FD-BBFA923EC4CA}"/>
              </a:ext>
            </a:extLst>
          </p:cNvPr>
          <p:cNvSpPr>
            <a:spLocks noChangeAspect="1"/>
          </p:cNvSpPr>
          <p:nvPr/>
        </p:nvSpPr>
        <p:spPr>
          <a:xfrm>
            <a:off x="8243450" y="2163111"/>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200" b="1" dirty="0">
                <a:solidFill>
                  <a:srgbClr val="FFFFFF"/>
                </a:solidFill>
                <a:latin typeface="Calibri" panose="020F0502020204030204" pitchFamily="34" charset="0"/>
              </a:rPr>
              <a:t>E</a:t>
            </a:r>
          </a:p>
        </p:txBody>
      </p:sp>
      <p:graphicFrame>
        <p:nvGraphicFramePr>
          <p:cNvPr id="7" name="Object 6" hidden="1"/>
          <p:cNvGraphicFramePr>
            <a:graphicFrameLocks noChangeAspect="1"/>
          </p:cNvGraphicFramePr>
          <p:nvPr>
            <p:custDataLst>
              <p:tags r:id="rId1"/>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2118" y="2118"/>
                        <a:ext cx="2116" cy="2116"/>
                      </a:xfrm>
                      <a:prstGeom prst="rect">
                        <a:avLst/>
                      </a:prstGeom>
                    </p:spPr>
                  </p:pic>
                </p:oleObj>
              </mc:Fallback>
            </mc:AlternateContent>
          </a:graphicData>
        </a:graphic>
      </p:graphicFrame>
      <p:sp>
        <p:nvSpPr>
          <p:cNvPr id="8" name="Text Placeholder 7">
            <a:extLst>
              <a:ext uri="{FF2B5EF4-FFF2-40B4-BE49-F238E27FC236}">
                <a16:creationId xmlns:a16="http://schemas.microsoft.com/office/drawing/2014/main" id="{ABB53395-9055-44B7-A621-789793968987}"/>
              </a:ext>
            </a:extLst>
          </p:cNvPr>
          <p:cNvSpPr>
            <a:spLocks noGrp="1"/>
          </p:cNvSpPr>
          <p:nvPr>
            <p:ph type="body" sz="quarter" idx="10"/>
          </p:nvPr>
        </p:nvSpPr>
        <p:spPr>
          <a:xfrm>
            <a:off x="793750" y="7660"/>
            <a:ext cx="10604499" cy="511013"/>
          </a:xfrm>
        </p:spPr>
        <p:txBody>
          <a:bodyPr/>
          <a:lstStyle/>
          <a:p>
            <a:r>
              <a:rPr lang="en-US" dirty="0"/>
              <a:t>Implementation Plan</a:t>
            </a:r>
          </a:p>
        </p:txBody>
      </p:sp>
      <p:grpSp>
        <p:nvGrpSpPr>
          <p:cNvPr id="10" name="Group 9"/>
          <p:cNvGrpSpPr/>
          <p:nvPr/>
        </p:nvGrpSpPr>
        <p:grpSpPr>
          <a:xfrm>
            <a:off x="10781472" y="796243"/>
            <a:ext cx="1023315" cy="291841"/>
            <a:chOff x="7266432" y="179841"/>
            <a:chExt cx="767486" cy="218881"/>
          </a:xfrm>
        </p:grpSpPr>
        <p:sp>
          <p:nvSpPr>
            <p:cNvPr id="86" name="Flowchart: Decision 85"/>
            <p:cNvSpPr/>
            <p:nvPr/>
          </p:nvSpPr>
          <p:spPr>
            <a:xfrm>
              <a:off x="7266432" y="179841"/>
              <a:ext cx="159459" cy="218881"/>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467" b="1" dirty="0">
                  <a:solidFill>
                    <a:srgbClr val="FFFFFF"/>
                  </a:solidFill>
                  <a:latin typeface="Calibri" panose="020F0502020204030204" pitchFamily="34" charset="0"/>
                </a:rPr>
                <a:t>E</a:t>
              </a:r>
            </a:p>
          </p:txBody>
        </p:sp>
        <p:sp>
          <p:nvSpPr>
            <p:cNvPr id="9" name="TextBox 8"/>
            <p:cNvSpPr txBox="1"/>
            <p:nvPr/>
          </p:nvSpPr>
          <p:spPr>
            <a:xfrm>
              <a:off x="7500935" y="196948"/>
              <a:ext cx="532983" cy="184666"/>
            </a:xfrm>
            <a:prstGeom prst="rect">
              <a:avLst/>
            </a:prstGeom>
            <a:noFill/>
          </p:spPr>
          <p:txBody>
            <a:bodyPr wrap="none" lIns="0" tIns="0" rIns="0" bIns="0" rtlCol="0">
              <a:spAutoFit/>
            </a:bodyPr>
            <a:lstStyle/>
            <a:p>
              <a:pPr defTabSz="609585" fontAlgn="base">
                <a:spcBef>
                  <a:spcPct val="0"/>
                </a:spcBef>
                <a:spcAft>
                  <a:spcPts val="1200"/>
                </a:spcAft>
                <a:defRPr/>
              </a:pPr>
              <a:r>
                <a:rPr lang="en-US" sz="1600" dirty="0">
                  <a:solidFill>
                    <a:srgbClr val="FF0000"/>
                  </a:solidFill>
                  <a:latin typeface="Calibri" pitchFamily="34" charset="0"/>
                  <a:ea typeface="MS PGothic" pitchFamily="34" charset="-128"/>
                </a:rPr>
                <a:t>Effective</a:t>
              </a:r>
            </a:p>
          </p:txBody>
        </p:sp>
      </p:grpSp>
      <p:sp>
        <p:nvSpPr>
          <p:cNvPr id="170" name="TextBox 169"/>
          <p:cNvSpPr txBox="1"/>
          <p:nvPr/>
        </p:nvSpPr>
        <p:spPr>
          <a:xfrm>
            <a:off x="10698320" y="473055"/>
            <a:ext cx="1189620" cy="184666"/>
          </a:xfrm>
          <a:prstGeom prst="rect">
            <a:avLst/>
          </a:prstGeom>
          <a:noFill/>
        </p:spPr>
        <p:txBody>
          <a:bodyPr wrap="none" lIns="0" tIns="0" rIns="0" bIns="0" rtlCol="0">
            <a:spAutoFit/>
          </a:bodyPr>
          <a:lstStyle/>
          <a:p>
            <a:pPr algn="ctr" defTabSz="609585" fontAlgn="base">
              <a:spcBef>
                <a:spcPct val="0"/>
              </a:spcBef>
              <a:spcAft>
                <a:spcPts val="1200"/>
              </a:spcAft>
              <a:defRPr/>
            </a:pPr>
            <a:r>
              <a:rPr lang="en-US" sz="1200" dirty="0">
                <a:solidFill>
                  <a:srgbClr val="8E8E8E">
                    <a:lumMod val="50000"/>
                  </a:srgbClr>
                </a:solidFill>
                <a:latin typeface="Calibri" pitchFamily="34" charset="0"/>
                <a:ea typeface="MS PGothic" pitchFamily="34" charset="-128"/>
              </a:rPr>
              <a:t>1 week =  1 minute</a:t>
            </a:r>
          </a:p>
        </p:txBody>
      </p:sp>
      <p:cxnSp>
        <p:nvCxnSpPr>
          <p:cNvPr id="23" name="Straight Connector 22">
            <a:extLst>
              <a:ext uri="{FF2B5EF4-FFF2-40B4-BE49-F238E27FC236}">
                <a16:creationId xmlns:a16="http://schemas.microsoft.com/office/drawing/2014/main" id="{4BFCDEF4-9721-44A1-A108-E07485A34C74}"/>
              </a:ext>
            </a:extLst>
          </p:cNvPr>
          <p:cNvCxnSpPr/>
          <p:nvPr/>
        </p:nvCxnSpPr>
        <p:spPr>
          <a:xfrm>
            <a:off x="791633" y="400889"/>
            <a:ext cx="12192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37" name="Flowchart: Decision 36">
            <a:extLst>
              <a:ext uri="{FF2B5EF4-FFF2-40B4-BE49-F238E27FC236}">
                <a16:creationId xmlns:a16="http://schemas.microsoft.com/office/drawing/2014/main" id="{7D2767EC-6643-4891-8D0B-0965DDB6AFBE}"/>
              </a:ext>
            </a:extLst>
          </p:cNvPr>
          <p:cNvSpPr>
            <a:spLocks noChangeAspect="1"/>
          </p:cNvSpPr>
          <p:nvPr/>
        </p:nvSpPr>
        <p:spPr>
          <a:xfrm>
            <a:off x="9221183" y="2482076"/>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200" b="1" dirty="0">
                <a:solidFill>
                  <a:srgbClr val="FFFFFF"/>
                </a:solidFill>
                <a:latin typeface="Calibri" panose="020F0502020204030204" pitchFamily="34" charset="0"/>
              </a:rPr>
              <a:t>E</a:t>
            </a:r>
          </a:p>
        </p:txBody>
      </p:sp>
      <p:sp>
        <p:nvSpPr>
          <p:cNvPr id="38" name="Flowchart: Decision 37">
            <a:extLst>
              <a:ext uri="{FF2B5EF4-FFF2-40B4-BE49-F238E27FC236}">
                <a16:creationId xmlns:a16="http://schemas.microsoft.com/office/drawing/2014/main" id="{29B294EC-5DF8-4737-A793-F5AF3A21A09C}"/>
              </a:ext>
            </a:extLst>
          </p:cNvPr>
          <p:cNvSpPr>
            <a:spLocks noChangeAspect="1"/>
          </p:cNvSpPr>
          <p:nvPr/>
        </p:nvSpPr>
        <p:spPr>
          <a:xfrm>
            <a:off x="9221182" y="2651419"/>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200" b="1" dirty="0">
                <a:solidFill>
                  <a:srgbClr val="FFFFFF"/>
                </a:solidFill>
                <a:latin typeface="Calibri" panose="020F0502020204030204" pitchFamily="34" charset="0"/>
              </a:rPr>
              <a:t>E</a:t>
            </a:r>
          </a:p>
        </p:txBody>
      </p:sp>
      <p:sp>
        <p:nvSpPr>
          <p:cNvPr id="39" name="Flowchart: Decision 38">
            <a:extLst>
              <a:ext uri="{FF2B5EF4-FFF2-40B4-BE49-F238E27FC236}">
                <a16:creationId xmlns:a16="http://schemas.microsoft.com/office/drawing/2014/main" id="{12019997-190B-486F-B0B1-3BA0AE546505}"/>
              </a:ext>
            </a:extLst>
          </p:cNvPr>
          <p:cNvSpPr>
            <a:spLocks noChangeAspect="1"/>
          </p:cNvSpPr>
          <p:nvPr/>
        </p:nvSpPr>
        <p:spPr>
          <a:xfrm>
            <a:off x="9704007" y="2799861"/>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200" b="1" dirty="0">
                <a:solidFill>
                  <a:srgbClr val="FFFFFF"/>
                </a:solidFill>
                <a:latin typeface="Calibri" panose="020F0502020204030204" pitchFamily="34" charset="0"/>
              </a:rPr>
              <a:t>E</a:t>
            </a:r>
          </a:p>
        </p:txBody>
      </p:sp>
      <p:sp>
        <p:nvSpPr>
          <p:cNvPr id="40" name="TextBox 39">
            <a:extLst>
              <a:ext uri="{FF2B5EF4-FFF2-40B4-BE49-F238E27FC236}">
                <a16:creationId xmlns:a16="http://schemas.microsoft.com/office/drawing/2014/main" id="{1780B3DC-D110-4641-82BF-B35A2FA815AA}"/>
              </a:ext>
            </a:extLst>
          </p:cNvPr>
          <p:cNvSpPr txBox="1"/>
          <p:nvPr/>
        </p:nvSpPr>
        <p:spPr>
          <a:xfrm rot="16200000">
            <a:off x="-3044279" y="3508758"/>
            <a:ext cx="6353156" cy="153888"/>
          </a:xfrm>
          <a:prstGeom prst="rect">
            <a:avLst/>
          </a:prstGeom>
          <a:noFill/>
        </p:spPr>
        <p:txBody>
          <a:bodyPr wrap="square" lIns="0" tIns="0" rIns="0" bIns="0" rtlCol="0">
            <a:spAutoFit/>
          </a:bodyPr>
          <a:lstStyle/>
          <a:p>
            <a:pPr lvl="0" algn="r" defTabSz="914173">
              <a:defRPr/>
            </a:pPr>
            <a:r>
              <a:rPr lang="en-US" sz="1000" spc="93" dirty="0">
                <a:solidFill>
                  <a:schemeClr val="bg1">
                    <a:lumMod val="50000"/>
                  </a:schemeClr>
                </a:solidFill>
              </a:rPr>
              <a:t>CC-BY-SA 4.0			Rev 1</a:t>
            </a:r>
          </a:p>
        </p:txBody>
      </p:sp>
      <p:sp>
        <p:nvSpPr>
          <p:cNvPr id="41" name="Rectangle 40">
            <a:extLst>
              <a:ext uri="{FF2B5EF4-FFF2-40B4-BE49-F238E27FC236}">
                <a16:creationId xmlns:a16="http://schemas.microsoft.com/office/drawing/2014/main" id="{3426CB4B-9C36-408C-908E-87EC005C80C5}"/>
              </a:ext>
            </a:extLst>
          </p:cNvPr>
          <p:cNvSpPr/>
          <p:nvPr/>
        </p:nvSpPr>
        <p:spPr>
          <a:xfrm rot="16200000">
            <a:off x="-1021975" y="5485039"/>
            <a:ext cx="2308261" cy="246221"/>
          </a:xfrm>
          <a:prstGeom prst="rect">
            <a:avLst/>
          </a:prstGeom>
        </p:spPr>
        <p:txBody>
          <a:bodyPr wrap="none">
            <a:spAutoFit/>
          </a:bodyPr>
          <a:lstStyle/>
          <a:p>
            <a:r>
              <a:rPr lang="en-US" sz="1000" spc="93" dirty="0">
                <a:solidFill>
                  <a:schemeClr val="accent2"/>
                </a:solidFill>
              </a:rPr>
              <a:t>Configuration Management Game</a:t>
            </a:r>
            <a:endParaRPr lang="en-US" sz="1000" dirty="0"/>
          </a:p>
        </p:txBody>
      </p:sp>
      <p:sp>
        <p:nvSpPr>
          <p:cNvPr id="42" name="Flowchart: Decision 41">
            <a:extLst>
              <a:ext uri="{FF2B5EF4-FFF2-40B4-BE49-F238E27FC236}">
                <a16:creationId xmlns:a16="http://schemas.microsoft.com/office/drawing/2014/main" id="{9E07C6A0-2006-4EDB-9FD1-11BBABEC1D69}"/>
              </a:ext>
            </a:extLst>
          </p:cNvPr>
          <p:cNvSpPr>
            <a:spLocks noChangeAspect="1"/>
          </p:cNvSpPr>
          <p:nvPr/>
        </p:nvSpPr>
        <p:spPr>
          <a:xfrm>
            <a:off x="9704762" y="2327372"/>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200" b="1" dirty="0">
                <a:solidFill>
                  <a:srgbClr val="FFFFFF"/>
                </a:solidFill>
                <a:latin typeface="Calibri" panose="020F0502020204030204" pitchFamily="34" charset="0"/>
              </a:rPr>
              <a:t>E</a:t>
            </a:r>
          </a:p>
        </p:txBody>
      </p:sp>
    </p:spTree>
    <p:extLst>
      <p:ext uri="{BB962C8B-B14F-4D97-AF65-F5344CB8AC3E}">
        <p14:creationId xmlns:p14="http://schemas.microsoft.com/office/powerpoint/2010/main" val="2605900110"/>
      </p:ext>
    </p:extLst>
  </p:cSld>
  <p:clrMapOvr>
    <a:masterClrMapping/>
  </p:clrMapOvr>
  <p:transition spd="slow" advClick="0" advTm="3000">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B6F0098-3B7E-490A-9989-1E4C770A8CD9}"/>
              </a:ext>
            </a:extLst>
          </p:cNvPr>
          <p:cNvSpPr>
            <a:spLocks noGrp="1"/>
          </p:cNvSpPr>
          <p:nvPr>
            <p:ph type="body" sz="quarter" idx="10"/>
          </p:nvPr>
        </p:nvSpPr>
        <p:spPr/>
        <p:txBody>
          <a:bodyPr/>
          <a:lstStyle/>
          <a:p>
            <a:r>
              <a:rPr lang="fr-BE" dirty="0"/>
              <a:t>Customer Requirements: Change Requests – CR1 and CR2</a:t>
            </a:r>
            <a:endParaRPr lang="en-US" dirty="0"/>
          </a:p>
        </p:txBody>
      </p:sp>
      <p:sp>
        <p:nvSpPr>
          <p:cNvPr id="3" name="Text Placeholder 2">
            <a:extLst>
              <a:ext uri="{FF2B5EF4-FFF2-40B4-BE49-F238E27FC236}">
                <a16:creationId xmlns:a16="http://schemas.microsoft.com/office/drawing/2014/main" id="{C58963E9-E2D3-4A2D-A853-3A9FFE971E63}"/>
              </a:ext>
            </a:extLst>
          </p:cNvPr>
          <p:cNvSpPr>
            <a:spLocks noGrp="1"/>
          </p:cNvSpPr>
          <p:nvPr>
            <p:ph type="body" sz="quarter" idx="11"/>
          </p:nvPr>
        </p:nvSpPr>
        <p:spPr/>
        <p:txBody>
          <a:bodyPr/>
          <a:lstStyle/>
          <a:p>
            <a:pPr lvl="0"/>
            <a:r>
              <a:rPr lang="en-US" sz="2400" dirty="0">
                <a:solidFill>
                  <a:srgbClr val="FF0000"/>
                </a:solidFill>
              </a:rPr>
              <a:t>DO NOT SHARE WITH SUPPLIER OR OPERATIONS</a:t>
            </a:r>
            <a:endParaRPr lang="en-US" sz="2400" dirty="0">
              <a:solidFill>
                <a:srgbClr val="91969B"/>
              </a:solidFill>
            </a:endParaRPr>
          </a:p>
          <a:p>
            <a:endParaRPr lang="en-US" dirty="0"/>
          </a:p>
        </p:txBody>
      </p:sp>
      <p:pic>
        <p:nvPicPr>
          <p:cNvPr id="5" name="Picture 4">
            <a:extLst>
              <a:ext uri="{FF2B5EF4-FFF2-40B4-BE49-F238E27FC236}">
                <a16:creationId xmlns:a16="http://schemas.microsoft.com/office/drawing/2014/main" id="{1D08DABA-EB7F-4F5B-9E66-23DE6CF5E521}"/>
              </a:ext>
            </a:extLst>
          </p:cNvPr>
          <p:cNvPicPr>
            <a:picLocks noChangeAspect="1"/>
          </p:cNvPicPr>
          <p:nvPr/>
        </p:nvPicPr>
        <p:blipFill>
          <a:blip r:embed="rId2"/>
          <a:stretch>
            <a:fillRect/>
          </a:stretch>
        </p:blipFill>
        <p:spPr>
          <a:xfrm>
            <a:off x="3032582" y="3213341"/>
            <a:ext cx="4580594" cy="3179785"/>
          </a:xfrm>
          <a:prstGeom prst="rect">
            <a:avLst/>
          </a:prstGeom>
        </p:spPr>
      </p:pic>
      <p:cxnSp>
        <p:nvCxnSpPr>
          <p:cNvPr id="6" name="Straight Arrow Connector 5">
            <a:extLst>
              <a:ext uri="{FF2B5EF4-FFF2-40B4-BE49-F238E27FC236}">
                <a16:creationId xmlns:a16="http://schemas.microsoft.com/office/drawing/2014/main" id="{3F5FA5AF-1605-451E-BFC3-659EA9A06EB4}"/>
              </a:ext>
            </a:extLst>
          </p:cNvPr>
          <p:cNvCxnSpPr>
            <a:cxnSpLocks/>
          </p:cNvCxnSpPr>
          <p:nvPr/>
        </p:nvCxnSpPr>
        <p:spPr>
          <a:xfrm flipH="1" flipV="1">
            <a:off x="3642617" y="3213341"/>
            <a:ext cx="1027994" cy="215659"/>
          </a:xfrm>
          <a:prstGeom prst="straightConnector1">
            <a:avLst/>
          </a:prstGeom>
          <a:ln w="3810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137984B3-571B-44E8-BCF8-760E3E15492E}"/>
              </a:ext>
            </a:extLst>
          </p:cNvPr>
          <p:cNvSpPr txBox="1"/>
          <p:nvPr/>
        </p:nvSpPr>
        <p:spPr>
          <a:xfrm>
            <a:off x="1630971" y="3071675"/>
            <a:ext cx="1994585" cy="328231"/>
          </a:xfrm>
          <a:prstGeom prst="rect">
            <a:avLst/>
          </a:prstGeom>
          <a:noFill/>
        </p:spPr>
        <p:txBody>
          <a:bodyPr wrap="none" lIns="0" tIns="0" rIns="0" bIns="0" rtlCol="0">
            <a:spAutoFit/>
          </a:bodyPr>
          <a:lstStyle/>
          <a:p>
            <a:pPr>
              <a:spcAft>
                <a:spcPts val="1200"/>
              </a:spcAft>
            </a:pPr>
            <a:r>
              <a:rPr lang="en-US" sz="2133" dirty="0">
                <a:solidFill>
                  <a:schemeClr val="accent2"/>
                </a:solidFill>
              </a:rPr>
              <a:t>Remove top lights</a:t>
            </a:r>
          </a:p>
        </p:txBody>
      </p:sp>
      <p:sp>
        <p:nvSpPr>
          <p:cNvPr id="8" name="TextBox 7">
            <a:extLst>
              <a:ext uri="{FF2B5EF4-FFF2-40B4-BE49-F238E27FC236}">
                <a16:creationId xmlns:a16="http://schemas.microsoft.com/office/drawing/2014/main" id="{FE17500A-B21C-4879-86BA-7E77740D44E3}"/>
              </a:ext>
            </a:extLst>
          </p:cNvPr>
          <p:cNvSpPr txBox="1"/>
          <p:nvPr/>
        </p:nvSpPr>
        <p:spPr>
          <a:xfrm>
            <a:off x="2120299" y="2181540"/>
            <a:ext cx="2154244" cy="656462"/>
          </a:xfrm>
          <a:prstGeom prst="rect">
            <a:avLst/>
          </a:prstGeom>
          <a:noFill/>
        </p:spPr>
        <p:txBody>
          <a:bodyPr wrap="none" lIns="0" tIns="0" rIns="0" bIns="0" rtlCol="0">
            <a:spAutoFit/>
          </a:bodyPr>
          <a:lstStyle/>
          <a:p>
            <a:pPr>
              <a:spcAft>
                <a:spcPts val="1200"/>
              </a:spcAft>
            </a:pPr>
            <a:r>
              <a:rPr lang="en-US" sz="2133" dirty="0">
                <a:solidFill>
                  <a:schemeClr val="accent2"/>
                </a:solidFill>
              </a:rPr>
              <a:t>Add new top lights:</a:t>
            </a:r>
            <a:br>
              <a:rPr lang="en-US" sz="2133" dirty="0">
                <a:solidFill>
                  <a:schemeClr val="accent2"/>
                </a:solidFill>
              </a:rPr>
            </a:br>
            <a:r>
              <a:rPr lang="en-US" sz="2133" dirty="0">
                <a:solidFill>
                  <a:schemeClr val="accent2"/>
                </a:solidFill>
              </a:rPr>
              <a:t>ASSY 14</a:t>
            </a:r>
          </a:p>
        </p:txBody>
      </p:sp>
      <p:sp>
        <p:nvSpPr>
          <p:cNvPr id="9" name="Rounded Rectangle 16">
            <a:extLst>
              <a:ext uri="{FF2B5EF4-FFF2-40B4-BE49-F238E27FC236}">
                <a16:creationId xmlns:a16="http://schemas.microsoft.com/office/drawing/2014/main" id="{AD68896B-FBD1-47F9-8FF8-9612516754A2}"/>
              </a:ext>
            </a:extLst>
          </p:cNvPr>
          <p:cNvSpPr/>
          <p:nvPr/>
        </p:nvSpPr>
        <p:spPr>
          <a:xfrm>
            <a:off x="1250748" y="1678054"/>
            <a:ext cx="4863179" cy="2723617"/>
          </a:xfrm>
          <a:prstGeom prst="roundRect">
            <a:avLst/>
          </a:prstGeom>
          <a:noFill/>
          <a:ln w="19050" cap="sq">
            <a:solidFill>
              <a:schemeClr val="accent2">
                <a:lumMod val="60000"/>
                <a:lumOff val="4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fr-BE" sz="2400" b="1" dirty="0">
                <a:solidFill>
                  <a:schemeClr val="accent2"/>
                </a:solidFill>
                <a:latin typeface="Calibri" panose="020F0502020204030204" pitchFamily="34" charset="0"/>
              </a:rPr>
              <a:t>CR 1 </a:t>
            </a:r>
            <a:endParaRPr lang="en-US" sz="2400" b="1" dirty="0" err="1">
              <a:solidFill>
                <a:schemeClr val="accent2"/>
              </a:solidFill>
              <a:latin typeface="Calibri" panose="020F0502020204030204" pitchFamily="34" charset="0"/>
            </a:endParaRPr>
          </a:p>
        </p:txBody>
      </p:sp>
      <p:cxnSp>
        <p:nvCxnSpPr>
          <p:cNvPr id="10" name="Straight Arrow Connector 9">
            <a:extLst>
              <a:ext uri="{FF2B5EF4-FFF2-40B4-BE49-F238E27FC236}">
                <a16:creationId xmlns:a16="http://schemas.microsoft.com/office/drawing/2014/main" id="{980CFBE1-5130-4135-AC83-9986870C244B}"/>
              </a:ext>
            </a:extLst>
          </p:cNvPr>
          <p:cNvCxnSpPr>
            <a:cxnSpLocks/>
          </p:cNvCxnSpPr>
          <p:nvPr/>
        </p:nvCxnSpPr>
        <p:spPr>
          <a:xfrm>
            <a:off x="4649672" y="2775670"/>
            <a:ext cx="107224" cy="487043"/>
          </a:xfrm>
          <a:prstGeom prst="straightConnector1">
            <a:avLst/>
          </a:prstGeom>
          <a:ln w="3810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81DB2194-6568-4F00-8B1E-BE38CC7962C8}"/>
              </a:ext>
            </a:extLst>
          </p:cNvPr>
          <p:cNvCxnSpPr>
            <a:cxnSpLocks/>
          </p:cNvCxnSpPr>
          <p:nvPr/>
        </p:nvCxnSpPr>
        <p:spPr>
          <a:xfrm>
            <a:off x="5361683" y="2840715"/>
            <a:ext cx="410796" cy="960909"/>
          </a:xfrm>
          <a:prstGeom prst="straightConnector1">
            <a:avLst/>
          </a:prstGeom>
          <a:ln w="3810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47A2F8AB-D998-4234-9552-A070E8AAD3E0}"/>
              </a:ext>
            </a:extLst>
          </p:cNvPr>
          <p:cNvCxnSpPr>
            <a:cxnSpLocks/>
          </p:cNvCxnSpPr>
          <p:nvPr/>
        </p:nvCxnSpPr>
        <p:spPr>
          <a:xfrm flipH="1" flipV="1">
            <a:off x="3642617" y="3259585"/>
            <a:ext cx="2014110" cy="640241"/>
          </a:xfrm>
          <a:prstGeom prst="straightConnector1">
            <a:avLst/>
          </a:prstGeom>
          <a:ln w="3810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F85849D-2A20-4996-AE20-D75805452F26}"/>
              </a:ext>
            </a:extLst>
          </p:cNvPr>
          <p:cNvSpPr txBox="1"/>
          <p:nvPr/>
        </p:nvSpPr>
        <p:spPr>
          <a:xfrm>
            <a:off x="8171799" y="2735390"/>
            <a:ext cx="2474096" cy="656462"/>
          </a:xfrm>
          <a:prstGeom prst="rect">
            <a:avLst/>
          </a:prstGeom>
          <a:noFill/>
        </p:spPr>
        <p:txBody>
          <a:bodyPr wrap="square" lIns="0" tIns="0" rIns="0" bIns="0" rtlCol="0">
            <a:spAutoFit/>
          </a:bodyPr>
          <a:lstStyle/>
          <a:p>
            <a:pPr>
              <a:spcAft>
                <a:spcPts val="1200"/>
              </a:spcAft>
            </a:pPr>
            <a:r>
              <a:rPr lang="en-US" sz="2133" dirty="0">
                <a:solidFill>
                  <a:schemeClr val="accent2"/>
                </a:solidFill>
              </a:rPr>
              <a:t>Add new power turbines: ASSY 15 </a:t>
            </a:r>
          </a:p>
        </p:txBody>
      </p:sp>
      <p:sp>
        <p:nvSpPr>
          <p:cNvPr id="25" name="TextBox 24">
            <a:extLst>
              <a:ext uri="{FF2B5EF4-FFF2-40B4-BE49-F238E27FC236}">
                <a16:creationId xmlns:a16="http://schemas.microsoft.com/office/drawing/2014/main" id="{9D04FB21-4DAB-4EA0-9BF9-27250C39A398}"/>
              </a:ext>
            </a:extLst>
          </p:cNvPr>
          <p:cNvSpPr txBox="1"/>
          <p:nvPr/>
        </p:nvSpPr>
        <p:spPr>
          <a:xfrm>
            <a:off x="10364182" y="4327535"/>
            <a:ext cx="666572" cy="369332"/>
          </a:xfrm>
          <a:prstGeom prst="rect">
            <a:avLst/>
          </a:prstGeom>
          <a:noFill/>
        </p:spPr>
        <p:txBody>
          <a:bodyPr wrap="square" lIns="0" tIns="0" rIns="0" bIns="0" rtlCol="0">
            <a:spAutoFit/>
          </a:bodyPr>
          <a:lstStyle/>
          <a:p>
            <a:pPr>
              <a:spcAft>
                <a:spcPts val="1200"/>
              </a:spcAft>
            </a:pPr>
            <a:r>
              <a:rPr lang="fr-BE" sz="2400" b="1" dirty="0">
                <a:solidFill>
                  <a:schemeClr val="accent2"/>
                </a:solidFill>
              </a:rPr>
              <a:t>CR 2</a:t>
            </a:r>
            <a:endParaRPr lang="en-US" sz="2400" b="1" dirty="0" err="1">
              <a:solidFill>
                <a:schemeClr val="accent2"/>
              </a:solidFill>
            </a:endParaRPr>
          </a:p>
        </p:txBody>
      </p:sp>
      <p:sp>
        <p:nvSpPr>
          <p:cNvPr id="27" name="Rounded Rectangle 16">
            <a:extLst>
              <a:ext uri="{FF2B5EF4-FFF2-40B4-BE49-F238E27FC236}">
                <a16:creationId xmlns:a16="http://schemas.microsoft.com/office/drawing/2014/main" id="{C2C11E00-CF7B-40EF-83E8-05C555562851}"/>
              </a:ext>
            </a:extLst>
          </p:cNvPr>
          <p:cNvSpPr/>
          <p:nvPr/>
        </p:nvSpPr>
        <p:spPr>
          <a:xfrm>
            <a:off x="6167575" y="2665379"/>
            <a:ext cx="4863179" cy="2103846"/>
          </a:xfrm>
          <a:prstGeom prst="roundRect">
            <a:avLst/>
          </a:prstGeom>
          <a:noFill/>
          <a:ln w="19050" cap="sq">
            <a:solidFill>
              <a:schemeClr val="accent2">
                <a:lumMod val="60000"/>
                <a:lumOff val="4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endParaRPr lang="en-US" sz="2400" b="1" dirty="0" err="1">
              <a:solidFill>
                <a:schemeClr val="accent2"/>
              </a:solidFill>
              <a:latin typeface="Calibri" panose="020F0502020204030204" pitchFamily="34" charset="0"/>
            </a:endParaRPr>
          </a:p>
        </p:txBody>
      </p:sp>
      <p:sp>
        <p:nvSpPr>
          <p:cNvPr id="28" name="TextBox 27">
            <a:extLst>
              <a:ext uri="{FF2B5EF4-FFF2-40B4-BE49-F238E27FC236}">
                <a16:creationId xmlns:a16="http://schemas.microsoft.com/office/drawing/2014/main" id="{B2088DD8-A31B-4DCF-88E4-C6A1F65583BC}"/>
              </a:ext>
            </a:extLst>
          </p:cNvPr>
          <p:cNvSpPr txBox="1"/>
          <p:nvPr/>
        </p:nvSpPr>
        <p:spPr>
          <a:xfrm>
            <a:off x="7761526" y="4040405"/>
            <a:ext cx="1698589" cy="656462"/>
          </a:xfrm>
          <a:prstGeom prst="rect">
            <a:avLst/>
          </a:prstGeom>
          <a:noFill/>
        </p:spPr>
        <p:txBody>
          <a:bodyPr wrap="square" lIns="0" tIns="0" rIns="0" bIns="0" rtlCol="0">
            <a:spAutoFit/>
          </a:bodyPr>
          <a:lstStyle/>
          <a:p>
            <a:pPr>
              <a:spcAft>
                <a:spcPts val="1200"/>
              </a:spcAft>
            </a:pPr>
            <a:r>
              <a:rPr lang="en-US" sz="2133" dirty="0">
                <a:solidFill>
                  <a:schemeClr val="accent2"/>
                </a:solidFill>
              </a:rPr>
              <a:t>Remove power turbine</a:t>
            </a:r>
          </a:p>
        </p:txBody>
      </p:sp>
      <p:cxnSp>
        <p:nvCxnSpPr>
          <p:cNvPr id="29" name="Straight Arrow Connector 28">
            <a:extLst>
              <a:ext uri="{FF2B5EF4-FFF2-40B4-BE49-F238E27FC236}">
                <a16:creationId xmlns:a16="http://schemas.microsoft.com/office/drawing/2014/main" id="{72FC158D-4CA0-447D-88C5-0CCB18C47DAD}"/>
              </a:ext>
            </a:extLst>
          </p:cNvPr>
          <p:cNvCxnSpPr>
            <a:cxnSpLocks/>
            <a:endCxn id="28" idx="1"/>
          </p:cNvCxnSpPr>
          <p:nvPr/>
        </p:nvCxnSpPr>
        <p:spPr>
          <a:xfrm>
            <a:off x="7069762" y="4177553"/>
            <a:ext cx="691764" cy="191083"/>
          </a:xfrm>
          <a:prstGeom prst="straightConnector1">
            <a:avLst/>
          </a:prstGeom>
          <a:ln w="3810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D5BA6377-A2A7-4871-A7FB-C18EE0D46ACE}"/>
              </a:ext>
            </a:extLst>
          </p:cNvPr>
          <p:cNvCxnSpPr>
            <a:cxnSpLocks/>
          </p:cNvCxnSpPr>
          <p:nvPr/>
        </p:nvCxnSpPr>
        <p:spPr>
          <a:xfrm flipH="1">
            <a:off x="6876244" y="3429000"/>
            <a:ext cx="437173" cy="372624"/>
          </a:xfrm>
          <a:prstGeom prst="straightConnector1">
            <a:avLst/>
          </a:prstGeom>
          <a:ln w="3810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0B1E2302-CE6C-4BB9-A7AE-4873CDE0307D}"/>
              </a:ext>
            </a:extLst>
          </p:cNvPr>
          <p:cNvCxnSpPr>
            <a:cxnSpLocks/>
          </p:cNvCxnSpPr>
          <p:nvPr/>
        </p:nvCxnSpPr>
        <p:spPr>
          <a:xfrm flipH="1">
            <a:off x="6576485" y="3321169"/>
            <a:ext cx="313135" cy="480455"/>
          </a:xfrm>
          <a:prstGeom prst="straightConnector1">
            <a:avLst/>
          </a:prstGeom>
          <a:ln w="38100">
            <a:solidFill>
              <a:schemeClr val="accent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CF440A19-EEF6-4E56-9757-58D8DF2AA863}"/>
              </a:ext>
            </a:extLst>
          </p:cNvPr>
          <p:cNvPicPr>
            <a:picLocks noChangeAspect="1"/>
          </p:cNvPicPr>
          <p:nvPr/>
        </p:nvPicPr>
        <p:blipFill>
          <a:blip r:embed="rId3"/>
          <a:stretch>
            <a:fillRect/>
          </a:stretch>
        </p:blipFill>
        <p:spPr>
          <a:xfrm>
            <a:off x="4991012" y="2041611"/>
            <a:ext cx="707545" cy="812925"/>
          </a:xfrm>
          <a:prstGeom prst="rect">
            <a:avLst/>
          </a:prstGeom>
        </p:spPr>
      </p:pic>
      <p:pic>
        <p:nvPicPr>
          <p:cNvPr id="20" name="Picture 19">
            <a:extLst>
              <a:ext uri="{FF2B5EF4-FFF2-40B4-BE49-F238E27FC236}">
                <a16:creationId xmlns:a16="http://schemas.microsoft.com/office/drawing/2014/main" id="{C1709D40-C82B-4B43-A2E2-7E4E1A900C1B}"/>
              </a:ext>
            </a:extLst>
          </p:cNvPr>
          <p:cNvPicPr>
            <a:picLocks noChangeAspect="1"/>
          </p:cNvPicPr>
          <p:nvPr/>
        </p:nvPicPr>
        <p:blipFill>
          <a:blip r:embed="rId3"/>
          <a:stretch>
            <a:fillRect/>
          </a:stretch>
        </p:blipFill>
        <p:spPr>
          <a:xfrm>
            <a:off x="4283467" y="2002627"/>
            <a:ext cx="707545" cy="812925"/>
          </a:xfrm>
          <a:prstGeom prst="rect">
            <a:avLst/>
          </a:prstGeom>
        </p:spPr>
      </p:pic>
      <p:pic>
        <p:nvPicPr>
          <p:cNvPr id="13" name="Picture 12">
            <a:extLst>
              <a:ext uri="{FF2B5EF4-FFF2-40B4-BE49-F238E27FC236}">
                <a16:creationId xmlns:a16="http://schemas.microsoft.com/office/drawing/2014/main" id="{AAD48E3A-3318-478A-A411-FB4F174D01AA}"/>
              </a:ext>
            </a:extLst>
          </p:cNvPr>
          <p:cNvPicPr>
            <a:picLocks noChangeAspect="1"/>
          </p:cNvPicPr>
          <p:nvPr/>
        </p:nvPicPr>
        <p:blipFill>
          <a:blip r:embed="rId4"/>
          <a:stretch>
            <a:fillRect/>
          </a:stretch>
        </p:blipFill>
        <p:spPr>
          <a:xfrm>
            <a:off x="7302096" y="3005426"/>
            <a:ext cx="778319" cy="608920"/>
          </a:xfrm>
          <a:prstGeom prst="rect">
            <a:avLst/>
          </a:prstGeom>
        </p:spPr>
      </p:pic>
      <p:pic>
        <p:nvPicPr>
          <p:cNvPr id="22" name="Picture 21">
            <a:extLst>
              <a:ext uri="{FF2B5EF4-FFF2-40B4-BE49-F238E27FC236}">
                <a16:creationId xmlns:a16="http://schemas.microsoft.com/office/drawing/2014/main" id="{194789A4-1436-4293-8515-A903FDBF08C7}"/>
              </a:ext>
            </a:extLst>
          </p:cNvPr>
          <p:cNvPicPr>
            <a:picLocks noChangeAspect="1"/>
          </p:cNvPicPr>
          <p:nvPr/>
        </p:nvPicPr>
        <p:blipFill>
          <a:blip r:embed="rId4"/>
          <a:stretch>
            <a:fillRect/>
          </a:stretch>
        </p:blipFill>
        <p:spPr>
          <a:xfrm>
            <a:off x="6557054" y="2680679"/>
            <a:ext cx="778319" cy="608920"/>
          </a:xfrm>
          <a:prstGeom prst="rect">
            <a:avLst/>
          </a:prstGeom>
        </p:spPr>
      </p:pic>
      <p:sp>
        <p:nvSpPr>
          <p:cNvPr id="23" name="TextBox 22">
            <a:extLst>
              <a:ext uri="{FF2B5EF4-FFF2-40B4-BE49-F238E27FC236}">
                <a16:creationId xmlns:a16="http://schemas.microsoft.com/office/drawing/2014/main" id="{72D2D7D9-B480-454E-B427-CC5D4EC4A214}"/>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lang="en-US" sz="1000" spc="93" dirty="0">
                <a:solidFill>
                  <a:schemeClr val="bg1">
                    <a:lumMod val="50000"/>
                  </a:schemeClr>
                </a:solidFill>
                <a:latin typeface="Calibri" panose="020F0502020204030204"/>
              </a:rPr>
              <a:t>Rev 2</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3089707"/>
      </p:ext>
    </p:extLst>
  </p:cSld>
  <p:clrMapOvr>
    <a:masterClrMapping/>
  </p:clrMapOvr>
  <p:transition spd="slow" advClick="0" advTm="3000">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Office Theme">
  <a:themeElements>
    <a:clrScheme name="16-Blue Business Proposal">
      <a:dk1>
        <a:sysClr val="windowText" lastClr="000000"/>
      </a:dk1>
      <a:lt1>
        <a:sysClr val="window" lastClr="FFFFFF"/>
      </a:lt1>
      <a:dk2>
        <a:srgbClr val="000000"/>
      </a:dk2>
      <a:lt2>
        <a:srgbClr val="E7E6E6"/>
      </a:lt2>
      <a:accent1>
        <a:srgbClr val="4B5050"/>
      </a:accent1>
      <a:accent2>
        <a:srgbClr val="328CCD"/>
      </a:accent2>
      <a:accent3>
        <a:srgbClr val="6E7378"/>
      </a:accent3>
      <a:accent4>
        <a:srgbClr val="91969B"/>
      </a:accent4>
      <a:accent5>
        <a:srgbClr val="AAAFB4"/>
      </a:accent5>
      <a:accent6>
        <a:srgbClr val="DCE1E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M Game ppt template" id="{FA9843A8-1C9D-4879-ADDB-383FF0F1DB12}" vid="{DD9F97D7-A799-4FE7-8E12-2D0C2D4FBF40}"/>
    </a:ext>
  </a:extLst>
</a:theme>
</file>

<file path=docProps/app.xml><?xml version="1.0" encoding="utf-8"?>
<Properties xmlns="http://schemas.openxmlformats.org/officeDocument/2006/extended-properties" xmlns:vt="http://schemas.openxmlformats.org/officeDocument/2006/docPropsVTypes">
  <Template>CM Game ppt template</Template>
  <TotalTime>2664</TotalTime>
  <Words>296</Words>
  <Application>Microsoft Office PowerPoint</Application>
  <PresentationFormat>Widescreen</PresentationFormat>
  <Paragraphs>48</Paragraphs>
  <Slides>5</Slides>
  <Notes>0</Notes>
  <HiddenSlides>1</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9" baseType="lpstr">
      <vt:lpstr>Arial</vt:lpstr>
      <vt:lpstr>Calibri</vt:lpstr>
      <vt:lpstr>1_Office Theme</vt:lpstr>
      <vt:lpstr>think-cell Slide</vt:lpstr>
      <vt:lpstr>Change Kit</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Starting Kit</dc:title>
  <dc:creator>Martijn Dullaart</dc:creator>
  <cp:lastModifiedBy>Martijn Dullaart</cp:lastModifiedBy>
  <cp:revision>3</cp:revision>
  <dcterms:created xsi:type="dcterms:W3CDTF">2019-04-30T15:14:04Z</dcterms:created>
  <dcterms:modified xsi:type="dcterms:W3CDTF">2025-03-19T08:56:45Z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6a2fad9-126f-43f1-a0a4-9c907561022c_Enabled">
    <vt:lpwstr>true</vt:lpwstr>
  </property>
  <property fmtid="{D5CDD505-2E9C-101B-9397-08002B2CF9AE}" pid="3" name="MSIP_Label_f6a2fad9-126f-43f1-a0a4-9c907561022c_SetDate">
    <vt:lpwstr>2025-03-19T08:56:34Z</vt:lpwstr>
  </property>
  <property fmtid="{D5CDD505-2E9C-101B-9397-08002B2CF9AE}" pid="4" name="MSIP_Label_f6a2fad9-126f-43f1-a0a4-9c907561022c_Method">
    <vt:lpwstr>Privileged</vt:lpwstr>
  </property>
  <property fmtid="{D5CDD505-2E9C-101B-9397-08002B2CF9AE}" pid="5" name="MSIP_Label_f6a2fad9-126f-43f1-a0a4-9c907561022c_Name">
    <vt:lpwstr>Non-Business</vt:lpwstr>
  </property>
  <property fmtid="{D5CDD505-2E9C-101B-9397-08002B2CF9AE}" pid="6" name="MSIP_Label_f6a2fad9-126f-43f1-a0a4-9c907561022c_SiteId">
    <vt:lpwstr>af73baa8-f594-4eb2-a39d-93e96cad61fc</vt:lpwstr>
  </property>
  <property fmtid="{D5CDD505-2E9C-101B-9397-08002B2CF9AE}" pid="7" name="MSIP_Label_f6a2fad9-126f-43f1-a0a4-9c907561022c_ActionId">
    <vt:lpwstr>47071c4a-40a6-4e84-919e-5f0f6ff40647</vt:lpwstr>
  </property>
  <property fmtid="{D5CDD505-2E9C-101B-9397-08002B2CF9AE}" pid="8" name="MSIP_Label_f6a2fad9-126f-43f1-a0a4-9c907561022c_ContentBits">
    <vt:lpwstr>0</vt:lpwstr>
  </property>
</Properties>
</file>